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2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03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35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214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76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44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91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14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49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6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72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26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85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93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CE1694-4317-4C27-A66F-BD6A7801C67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E3BE-8F52-4091-A295-745A7BDA9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107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654" y="1874621"/>
            <a:ext cx="9203376" cy="27669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/>
              <a:t>«Бути здоровими – це здорово»</a:t>
            </a:r>
            <a:br>
              <a:rPr lang="ru-RU" sz="6600" b="1" i="1" dirty="0"/>
            </a:b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3857" y="4748450"/>
            <a:ext cx="3689445" cy="1655762"/>
          </a:xfrm>
        </p:spPr>
        <p:txBody>
          <a:bodyPr/>
          <a:lstStyle/>
          <a:p>
            <a:r>
              <a:rPr lang="ru-RU" dirty="0" err="1" smtClean="0"/>
              <a:t>Проєкт</a:t>
            </a:r>
            <a:r>
              <a:rPr lang="ru-RU" dirty="0" smtClean="0"/>
              <a:t> </a:t>
            </a:r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 smtClean="0"/>
              <a:t>учениця</a:t>
            </a:r>
            <a:r>
              <a:rPr lang="ru-RU" dirty="0" smtClean="0"/>
              <a:t> 10-го </a:t>
            </a:r>
            <a:r>
              <a:rPr lang="ru-RU" dirty="0" err="1" smtClean="0"/>
              <a:t>класу</a:t>
            </a:r>
            <a:r>
              <a:rPr lang="ru-RU" dirty="0" smtClean="0"/>
              <a:t> Литвин </a:t>
            </a:r>
            <a:r>
              <a:rPr lang="ru-RU" dirty="0" err="1" smtClean="0"/>
              <a:t>Юлія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6764" y="467463"/>
            <a:ext cx="8059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Руськополянський заклад загальної середньої освіти І–ІІІ ступенів №2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Руськополянської сільської ради</a:t>
            </a:r>
            <a:endParaRPr lang="uk-UA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5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найдорожчий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скарб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це є 100% правда… Про це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цілу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книгу, 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сказати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фразою: 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 здоровими –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err="1" smtClean="0"/>
              <a:t>Турбота</a:t>
            </a:r>
            <a:r>
              <a:rPr lang="ru-RU" sz="5400" b="1" i="1" dirty="0" smtClean="0"/>
              <a:t> про </a:t>
            </a:r>
            <a:r>
              <a:rPr lang="ru-RU" sz="5400" b="1" i="1" dirty="0" err="1" smtClean="0"/>
              <a:t>здоров'я</a:t>
            </a:r>
            <a:r>
              <a:rPr lang="ru-RU" sz="5400" b="1" i="1" dirty="0" smtClean="0"/>
              <a:t> – </a:t>
            </a:r>
            <a:r>
              <a:rPr lang="ru-RU" sz="5400" b="1" i="1" dirty="0" err="1" smtClean="0"/>
              <a:t>обов'язок</a:t>
            </a:r>
            <a:r>
              <a:rPr lang="ru-RU" sz="5400" b="1" i="1" dirty="0" smtClean="0"/>
              <a:t> кожного.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034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 err="1"/>
              <a:t>В</a:t>
            </a:r>
            <a:r>
              <a:rPr lang="ru-RU" sz="3200" i="1" dirty="0" err="1" smtClean="0"/>
              <a:t>ідомо</a:t>
            </a:r>
            <a:r>
              <a:rPr lang="ru-RU" sz="3200" i="1" dirty="0"/>
              <a:t>, </a:t>
            </a:r>
            <a:r>
              <a:rPr lang="ru-RU" sz="3200" i="1" dirty="0" err="1"/>
              <a:t>що</a:t>
            </a:r>
            <a:r>
              <a:rPr lang="ru-RU" sz="3200" i="1" dirty="0"/>
              <a:t> стан </a:t>
            </a:r>
            <a:r>
              <a:rPr lang="ru-RU" sz="3200" i="1" dirty="0" err="1"/>
              <a:t>здоров'я</a:t>
            </a:r>
            <a:r>
              <a:rPr lang="ru-RU" sz="3200" i="1" dirty="0"/>
              <a:t> </a:t>
            </a:r>
            <a:r>
              <a:rPr lang="ru-RU" sz="3200" i="1" dirty="0" err="1"/>
              <a:t>лише</a:t>
            </a:r>
            <a:r>
              <a:rPr lang="ru-RU" sz="3200" i="1" dirty="0"/>
              <a:t> на 10 % </a:t>
            </a:r>
            <a:r>
              <a:rPr lang="ru-RU" sz="3200" i="1" dirty="0" err="1"/>
              <a:t>залежить</a:t>
            </a:r>
            <a:r>
              <a:rPr lang="ru-RU" sz="3200" i="1" dirty="0"/>
              <a:t> </a:t>
            </a:r>
            <a:r>
              <a:rPr lang="ru-RU" sz="3200" i="1" dirty="0" err="1"/>
              <a:t>від</a:t>
            </a:r>
            <a:r>
              <a:rPr lang="ru-RU" sz="3200" i="1" dirty="0"/>
              <a:t> </a:t>
            </a:r>
            <a:r>
              <a:rPr lang="ru-RU" sz="3200" i="1" dirty="0" err="1"/>
              <a:t>системи</a:t>
            </a:r>
            <a:r>
              <a:rPr lang="ru-RU" sz="3200" i="1" dirty="0"/>
              <a:t> </a:t>
            </a:r>
            <a:r>
              <a:rPr lang="ru-RU" sz="3200" i="1" dirty="0" err="1"/>
              <a:t>охорони</a:t>
            </a:r>
            <a:r>
              <a:rPr lang="ru-RU" sz="3200" i="1" dirty="0"/>
              <a:t> </a:t>
            </a:r>
            <a:r>
              <a:rPr lang="ru-RU" sz="3200" i="1" dirty="0" err="1"/>
              <a:t>здоров'я</a:t>
            </a:r>
            <a:r>
              <a:rPr lang="ru-RU" sz="3200" i="1" dirty="0"/>
              <a:t>. </a:t>
            </a:r>
            <a:r>
              <a:rPr lang="ru-RU" sz="3200" i="1" dirty="0" err="1"/>
              <a:t>Решта</a:t>
            </a:r>
            <a:r>
              <a:rPr lang="ru-RU" sz="3200" i="1" dirty="0"/>
              <a:t> 90% </a:t>
            </a:r>
            <a:r>
              <a:rPr lang="ru-RU" sz="3200" i="1" dirty="0" err="1"/>
              <a:t>припадає</a:t>
            </a:r>
            <a:r>
              <a:rPr lang="ru-RU" sz="3200" i="1" dirty="0"/>
              <a:t>: на </a:t>
            </a:r>
            <a:r>
              <a:rPr lang="ru-RU" sz="3200" i="1" dirty="0" err="1"/>
              <a:t>екологію</a:t>
            </a:r>
            <a:r>
              <a:rPr lang="ru-RU" sz="3200" i="1" dirty="0"/>
              <a:t>, </a:t>
            </a:r>
            <a:r>
              <a:rPr lang="ru-RU" sz="3200" i="1" dirty="0" err="1"/>
              <a:t>спадковість</a:t>
            </a:r>
            <a:r>
              <a:rPr lang="ru-RU" sz="3200" i="1" dirty="0"/>
              <a:t> та </a:t>
            </a:r>
            <a:r>
              <a:rPr lang="ru-RU" sz="3200" i="1" dirty="0" err="1"/>
              <a:t>найбільше</a:t>
            </a:r>
            <a:r>
              <a:rPr lang="ru-RU" sz="3200" i="1" dirty="0"/>
              <a:t> – на </a:t>
            </a:r>
            <a:r>
              <a:rPr lang="ru-RU" sz="3200" i="1" dirty="0" err="1"/>
              <a:t>умови</a:t>
            </a:r>
            <a:r>
              <a:rPr lang="ru-RU" sz="3200" i="1" dirty="0"/>
              <a:t> способу </a:t>
            </a:r>
            <a:r>
              <a:rPr lang="ru-RU" sz="3200" i="1" dirty="0" err="1"/>
              <a:t>життя</a:t>
            </a:r>
            <a:r>
              <a:rPr lang="ru-RU" sz="3200" i="1" dirty="0"/>
              <a:t>.  </a:t>
            </a:r>
            <a:r>
              <a:rPr lang="ru-RU" sz="3200" i="1" dirty="0" smtClean="0"/>
              <a:t>                                                                            </a:t>
            </a:r>
            <a:r>
              <a:rPr lang="ru-RU" sz="3200" i="1" dirty="0" err="1" smtClean="0"/>
              <a:t>Видатний</a:t>
            </a:r>
            <a:r>
              <a:rPr lang="ru-RU" sz="3200" i="1" dirty="0" smtClean="0"/>
              <a:t> </a:t>
            </a:r>
            <a:r>
              <a:rPr lang="ru-RU" sz="3200" i="1" dirty="0" err="1"/>
              <a:t>вчений</a:t>
            </a:r>
            <a:r>
              <a:rPr lang="ru-RU" sz="3200" i="1" dirty="0"/>
              <a:t> Амосов </a:t>
            </a:r>
            <a:r>
              <a:rPr lang="ru-RU" sz="3200" i="1" dirty="0" err="1" smtClean="0"/>
              <a:t>зазначив</a:t>
            </a:r>
            <a:r>
              <a:rPr lang="ru-RU" sz="3200" i="1" dirty="0" smtClean="0"/>
              <a:t> :”</a:t>
            </a:r>
            <a:r>
              <a:rPr lang="ru-RU" sz="3200" i="1" dirty="0"/>
              <a:t>У </a:t>
            </a:r>
            <a:r>
              <a:rPr lang="ru-RU" sz="3200" i="1" dirty="0" err="1"/>
              <a:t>більшості</a:t>
            </a:r>
            <a:r>
              <a:rPr lang="ru-RU" sz="3200" i="1" dirty="0"/>
              <a:t> хвороб </a:t>
            </a:r>
            <a:r>
              <a:rPr lang="ru-RU" sz="3200" i="1" dirty="0" err="1"/>
              <a:t>винна</a:t>
            </a:r>
            <a:r>
              <a:rPr lang="ru-RU" sz="3200" i="1" dirty="0"/>
              <a:t> не природа, не </a:t>
            </a:r>
            <a:r>
              <a:rPr lang="ru-RU" sz="3200" i="1" dirty="0" err="1"/>
              <a:t>суспільство</a:t>
            </a:r>
            <a:r>
              <a:rPr lang="ru-RU" sz="3200" i="1" dirty="0"/>
              <a:t>, а сама </a:t>
            </a:r>
            <a:r>
              <a:rPr lang="ru-RU" sz="3200" i="1" dirty="0" err="1"/>
              <a:t>людина</a:t>
            </a:r>
            <a:r>
              <a:rPr lang="ru-RU" sz="3200" i="1" dirty="0"/>
              <a:t>. </a:t>
            </a:r>
            <a:r>
              <a:rPr lang="ru-RU" sz="3200" i="1" dirty="0" err="1" smtClean="0"/>
              <a:t>Щоб</a:t>
            </a:r>
            <a:r>
              <a:rPr lang="ru-RU" sz="3200" i="1" dirty="0" smtClean="0"/>
              <a:t> </a:t>
            </a:r>
            <a:r>
              <a:rPr lang="ru-RU" sz="3200" i="1" dirty="0"/>
              <a:t>бути </a:t>
            </a:r>
            <a:r>
              <a:rPr lang="ru-RU" sz="3200" i="1" dirty="0" err="1"/>
              <a:t>здоровим</a:t>
            </a:r>
            <a:r>
              <a:rPr lang="ru-RU" sz="3200" i="1" dirty="0"/>
              <a:t>, </a:t>
            </a:r>
            <a:r>
              <a:rPr lang="ru-RU" sz="3200" i="1" dirty="0" err="1"/>
              <a:t>потрібні</a:t>
            </a:r>
            <a:r>
              <a:rPr lang="ru-RU" sz="3200" i="1" dirty="0"/>
              <a:t> </a:t>
            </a:r>
            <a:r>
              <a:rPr lang="ru-RU" sz="3200" i="1" dirty="0" err="1"/>
              <a:t>власні</a:t>
            </a:r>
            <a:r>
              <a:rPr lang="ru-RU" sz="3200" i="1" dirty="0"/>
              <a:t> </a:t>
            </a:r>
            <a:r>
              <a:rPr lang="ru-RU" sz="3200" i="1" dirty="0" err="1" smtClean="0"/>
              <a:t>зусилля</a:t>
            </a:r>
            <a:r>
              <a:rPr lang="ru-RU" sz="3200" i="1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370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err="1" smtClean="0"/>
              <a:t>Відпочинок</a:t>
            </a:r>
            <a:r>
              <a:rPr lang="ru-RU" sz="5400" b="1" i="1" dirty="0" smtClean="0"/>
              <a:t> для </a:t>
            </a:r>
            <a:r>
              <a:rPr lang="ru-RU" sz="5400" b="1" i="1" dirty="0" err="1" smtClean="0"/>
              <a:t>здоро</a:t>
            </a:r>
            <a:r>
              <a:rPr lang="uk-UA" sz="5400" b="1" i="1" dirty="0" smtClean="0"/>
              <a:t>в</a:t>
            </a:r>
            <a:r>
              <a:rPr lang="en-US" sz="5400" b="1" i="1" dirty="0" smtClean="0"/>
              <a:t>’</a:t>
            </a:r>
            <a:r>
              <a:rPr lang="uk-UA" sz="5400" b="1" i="1" dirty="0" smtClean="0"/>
              <a:t>я</a:t>
            </a:r>
            <a:endParaRPr lang="ru-RU" sz="5400" b="1" i="1" dirty="0"/>
          </a:p>
        </p:txBody>
      </p:sp>
      <p:pic>
        <p:nvPicPr>
          <p:cNvPr id="1028" name="Picture 4" descr="На зображенні може бути: 4 люди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50" y="2479812"/>
            <a:ext cx="4944249" cy="3708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має опису світлин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7214" y="1932275"/>
            <a:ext cx="3183516" cy="424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На зображенні може бути: 1 осо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699" y="1932275"/>
            <a:ext cx="3183515" cy="424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92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586207"/>
            <a:ext cx="9404723" cy="1400530"/>
          </a:xfrm>
        </p:spPr>
        <p:txBody>
          <a:bodyPr/>
          <a:lstStyle/>
          <a:p>
            <a:r>
              <a:rPr lang="uk-UA" sz="4800" b="1" i="1" dirty="0" smtClean="0"/>
              <a:t>Спорт- це сила</a:t>
            </a:r>
            <a:endParaRPr lang="ru-RU" sz="4800" b="1" i="1" dirty="0"/>
          </a:p>
        </p:txBody>
      </p:sp>
      <p:pic>
        <p:nvPicPr>
          <p:cNvPr id="2050" name="Picture 2" descr="На зображенні може бути: 8 люд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503" y="3306797"/>
            <a:ext cx="4628512" cy="3471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 зображенні може бути: 12 люд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53" y="2713142"/>
            <a:ext cx="5480950" cy="4065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 зображенні може бути: 5 люд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680" y="217625"/>
            <a:ext cx="4090173" cy="3067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62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На зображенні може бути: 1 осо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844" y="2678784"/>
            <a:ext cx="4242773" cy="399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а зображенні може бути: 4 людини та людей посміхаютьс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947" y="1295288"/>
            <a:ext cx="3850825" cy="5192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Немає опису світлин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79" y="1037314"/>
            <a:ext cx="3859765" cy="383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3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90" y="651221"/>
            <a:ext cx="9404723" cy="1400530"/>
          </a:xfrm>
        </p:spPr>
        <p:txBody>
          <a:bodyPr/>
          <a:lstStyle/>
          <a:p>
            <a:r>
              <a:rPr lang="uk-UA" sz="4800" b="1" i="1" dirty="0" smtClean="0"/>
              <a:t>Ні дня без спорту</a:t>
            </a:r>
            <a:endParaRPr lang="ru-RU" sz="4800" b="1" i="1" dirty="0"/>
          </a:p>
        </p:txBody>
      </p:sp>
      <p:pic>
        <p:nvPicPr>
          <p:cNvPr id="4098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998" y="164143"/>
            <a:ext cx="3988210" cy="2991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а зображенні може бути: одна або кілька осіб, люди стоять, people playing voleyball та пля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929" y="3317673"/>
            <a:ext cx="4431895" cy="3323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На зображенні може бути: 5 людей та люди стоя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12" y="2836935"/>
            <a:ext cx="6763840" cy="3804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pPr algn="ctr"/>
            <a:r>
              <a:rPr lang="ru-RU" sz="4800" b="1" i="1" dirty="0" err="1"/>
              <a:t>Здоров’я</a:t>
            </a:r>
            <a:r>
              <a:rPr lang="ru-RU" sz="4800" b="1" i="1" dirty="0"/>
              <a:t> – це ранок </a:t>
            </a:r>
            <a:r>
              <a:rPr lang="ru-RU" sz="4800" b="1" i="1" dirty="0" err="1"/>
              <a:t>зі</a:t>
            </a:r>
            <a:r>
              <a:rPr lang="ru-RU" sz="4800" b="1" i="1" dirty="0"/>
              <a:t> </a:t>
            </a:r>
            <a:r>
              <a:rPr lang="ru-RU" sz="4800" b="1" i="1" dirty="0" err="1"/>
              <a:t>свіжим</a:t>
            </a:r>
            <a:r>
              <a:rPr lang="ru-RU" sz="4800" b="1" i="1" dirty="0"/>
              <a:t> </a:t>
            </a:r>
            <a:r>
              <a:rPr lang="ru-RU" sz="4800" b="1" i="1" dirty="0" err="1"/>
              <a:t>повітрям</a:t>
            </a:r>
            <a:r>
              <a:rPr lang="ru-RU" sz="4800" b="1" i="1" dirty="0"/>
              <a:t>, 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Це </a:t>
            </a:r>
            <a:r>
              <a:rPr lang="ru-RU" sz="4800" b="1" i="1" dirty="0" err="1"/>
              <a:t>сонце</a:t>
            </a:r>
            <a:r>
              <a:rPr lang="ru-RU" sz="4800" b="1" i="1" dirty="0"/>
              <a:t>, </a:t>
            </a:r>
            <a:r>
              <a:rPr lang="ru-RU" sz="4800" b="1" i="1" dirty="0" err="1"/>
              <a:t>що</a:t>
            </a:r>
            <a:r>
              <a:rPr lang="ru-RU" sz="4800" b="1" i="1" dirty="0"/>
              <a:t> </a:t>
            </a:r>
            <a:r>
              <a:rPr lang="ru-RU" sz="4800" b="1" i="1" dirty="0" err="1"/>
              <a:t>гріє</a:t>
            </a:r>
            <a:r>
              <a:rPr lang="ru-RU" sz="4800" b="1" i="1" dirty="0"/>
              <a:t> </a:t>
            </a:r>
            <a:r>
              <a:rPr lang="ru-RU" sz="4800" b="1" i="1" dirty="0" err="1"/>
              <a:t>ласкаво</a:t>
            </a:r>
            <a:r>
              <a:rPr lang="ru-RU" sz="4800" b="1" i="1" dirty="0"/>
              <a:t> й </a:t>
            </a:r>
            <a:r>
              <a:rPr lang="ru-RU" sz="4800" b="1" i="1" dirty="0" err="1"/>
              <a:t>привітно</a:t>
            </a:r>
            <a:r>
              <a:rPr lang="ru-RU" sz="4800" b="1" i="1" dirty="0"/>
              <a:t>. 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err="1" smtClean="0"/>
              <a:t>Здоров’я</a:t>
            </a:r>
            <a:r>
              <a:rPr lang="ru-RU" sz="4800" b="1" i="1" dirty="0" smtClean="0"/>
              <a:t> </a:t>
            </a:r>
            <a:r>
              <a:rPr lang="ru-RU" sz="4800" b="1" i="1" dirty="0"/>
              <a:t>– смак </a:t>
            </a:r>
            <a:r>
              <a:rPr lang="ru-RU" sz="4800" b="1" i="1" dirty="0" err="1"/>
              <a:t>свіжих</a:t>
            </a:r>
            <a:r>
              <a:rPr lang="ru-RU" sz="4800" b="1" i="1" dirty="0"/>
              <a:t> </a:t>
            </a:r>
            <a:r>
              <a:rPr lang="ru-RU" sz="4800" b="1" i="1" dirty="0" err="1"/>
              <a:t>ягід</a:t>
            </a:r>
            <a:r>
              <a:rPr lang="ru-RU" sz="4800" b="1" i="1" dirty="0"/>
              <a:t> </a:t>
            </a:r>
            <a:r>
              <a:rPr lang="ru-RU" sz="4800" b="1" i="1" dirty="0" err="1"/>
              <a:t>дозрілих</a:t>
            </a:r>
            <a:r>
              <a:rPr lang="ru-RU" sz="4800" b="1" i="1" dirty="0"/>
              <a:t>, 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Це </a:t>
            </a:r>
            <a:r>
              <a:rPr lang="ru-RU" sz="4800" b="1" i="1" dirty="0"/>
              <a:t>спорт, </a:t>
            </a:r>
            <a:r>
              <a:rPr lang="ru-RU" sz="4800" b="1" i="1" dirty="0" err="1"/>
              <a:t>що</a:t>
            </a:r>
            <a:r>
              <a:rPr lang="ru-RU" sz="4800" b="1" i="1" dirty="0"/>
              <a:t> </a:t>
            </a:r>
            <a:r>
              <a:rPr lang="ru-RU" sz="4800" b="1" i="1" dirty="0" err="1"/>
              <a:t>дає</a:t>
            </a:r>
            <a:r>
              <a:rPr lang="ru-RU" sz="4800" b="1" i="1" dirty="0"/>
              <a:t> нам </a:t>
            </a:r>
            <a:r>
              <a:rPr lang="ru-RU" sz="4800" b="1" i="1" dirty="0" err="1"/>
              <a:t>наснагу</a:t>
            </a:r>
            <a:r>
              <a:rPr lang="ru-RU" sz="4800" b="1" i="1" dirty="0"/>
              <a:t> і силу.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5905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662" y="1649156"/>
            <a:ext cx="986839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9600" b="1" dirty="0"/>
              <a:t>Будьте </a:t>
            </a:r>
            <a:r>
              <a:rPr lang="uk-UA" sz="9600" b="1" dirty="0" smtClean="0"/>
              <a:t>здорові!</a:t>
            </a:r>
            <a:endParaRPr lang="uk-UA" sz="9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208" y="3049686"/>
            <a:ext cx="5992092" cy="337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633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8F8F8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</TotalTime>
  <Words>154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«Бути здоровими – це здорово» </vt:lpstr>
      <vt:lpstr>Здоров'я – найдорожчий скарб</vt:lpstr>
      <vt:lpstr>Турбота про здоров'я – обов'язок кожного.</vt:lpstr>
      <vt:lpstr>Відпочинок для здоров’я</vt:lpstr>
      <vt:lpstr>Спорт- це сила</vt:lpstr>
      <vt:lpstr>Слайд 6</vt:lpstr>
      <vt:lpstr>Ні дня без спорту</vt:lpstr>
      <vt:lpstr>Здоров’я – це ранок зі свіжим повітрям,  Це сонце, що гріє ласкаво й привітно.  Здоров’я – смак свіжих ягід дозрілих,  Це спорт, що дає нам наснагу і силу.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"Здоровим бути модно" </dc:title>
  <dc:creator>PANDA</dc:creator>
  <cp:lastModifiedBy>User</cp:lastModifiedBy>
  <cp:revision>10</cp:revision>
  <dcterms:created xsi:type="dcterms:W3CDTF">2021-04-03T17:52:41Z</dcterms:created>
  <dcterms:modified xsi:type="dcterms:W3CDTF">2021-04-26T12:18:42Z</dcterms:modified>
</cp:coreProperties>
</file>